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01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80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6519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171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818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749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254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62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01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65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13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7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97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4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8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94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87A9F-4FD7-4486-94EB-E01C1CFDC7DE}" type="datetimeFigureOut">
              <a:rPr lang="nl-NL" smtClean="0"/>
              <a:t>28-1-2018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9A27B5-8D2E-49D7-BF37-E2ECC7878D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84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h434z5B0Q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EWvLVq0iV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k0-JqUuoI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06C1D-24EA-4D1D-9997-7559D174EE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BEGROTING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9F94D4F-6E31-41DB-96BB-1ED81497B8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MBO NIV 3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377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B5181-A987-4BBC-B733-0457164F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INKOMEN 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9883610-540A-42E6-AF3E-C7D79AD8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3024"/>
            <a:ext cx="8596668" cy="3880773"/>
          </a:xfrm>
        </p:spPr>
        <p:txBody>
          <a:bodyPr/>
          <a:lstStyle/>
          <a:p>
            <a:r>
              <a:rPr lang="nl-NL" dirty="0"/>
              <a:t>Al het geld die een persoon verdiend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Bijvoorbeeld </a:t>
            </a:r>
          </a:p>
          <a:p>
            <a:pPr>
              <a:buFont typeface="+mj-lt"/>
              <a:buAutoNum type="arabicPeriod"/>
            </a:pPr>
            <a:r>
              <a:rPr lang="nl-NL" dirty="0"/>
              <a:t>Werk </a:t>
            </a:r>
          </a:p>
          <a:p>
            <a:pPr>
              <a:buFont typeface="+mj-lt"/>
              <a:buAutoNum type="arabicPeriod"/>
            </a:pPr>
            <a:r>
              <a:rPr lang="nl-NL" dirty="0"/>
              <a:t>Zakgeld </a:t>
            </a:r>
          </a:p>
          <a:p>
            <a:pPr>
              <a:buFont typeface="+mj-lt"/>
              <a:buAutoNum type="arabicPeriod"/>
            </a:pPr>
            <a:r>
              <a:rPr lang="nl-NL" dirty="0"/>
              <a:t>Huis verhuren </a:t>
            </a:r>
          </a:p>
          <a:p>
            <a:pPr>
              <a:buFont typeface="+mj-lt"/>
              <a:buAutoNum type="arabicPeriod"/>
            </a:pPr>
            <a:r>
              <a:rPr lang="nl-NL" dirty="0"/>
              <a:t>Stuk grond verhuren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258899B-4268-44DA-8B99-F554D735E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04" y="2427080"/>
            <a:ext cx="2680804" cy="286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0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438AD-D0F5-4F70-9FC0-68AD0A52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Uitgaven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731AEC-A3B5-41FE-BEB6-8AEF2B657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 het geld die een persoon uitgeeft. </a:t>
            </a:r>
          </a:p>
          <a:p>
            <a:r>
              <a:rPr lang="nl-NL" dirty="0"/>
              <a:t>Je hebt geld dat je dagelijks uitgeeft. Dat wordt dagelijkse uitgaven </a:t>
            </a:r>
          </a:p>
          <a:p>
            <a:r>
              <a:rPr lang="nl-NL" dirty="0"/>
              <a:t>Je hebt geld dat je elke maand vast uitgeeft. Dat wordt vaste lasten genoemd</a:t>
            </a:r>
          </a:p>
          <a:p>
            <a:r>
              <a:rPr lang="nl-NL" dirty="0"/>
              <a:t>Je hebt geld dat je een keer in de zoveel tijd uitgeeft. Dat word incidentele uitgaven genoemd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Voorbeelden </a:t>
            </a:r>
          </a:p>
          <a:p>
            <a:r>
              <a:rPr lang="nl-NL" dirty="0"/>
              <a:t>Dagelijkse uitgaven: eten en drinken </a:t>
            </a:r>
          </a:p>
          <a:p>
            <a:r>
              <a:rPr lang="nl-NL" dirty="0"/>
              <a:t>Vasten lasten: verzekering, huur of abonnement</a:t>
            </a:r>
          </a:p>
          <a:p>
            <a:r>
              <a:rPr lang="nl-NL" dirty="0"/>
              <a:t>Incidentele uitgaven: nieuwe wasmachine, nieuwe auto of een nieuwe laptop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6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DABFD-1870-4D0B-BD4E-E194389A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>
            <a:hlinkClick r:id="" action="ppaction://media"/>
            <a:extLst>
              <a:ext uri="{FF2B5EF4-FFF2-40B4-BE49-F238E27FC236}">
                <a16:creationId xmlns:a16="http://schemas.microsoft.com/office/drawing/2014/main" id="{C4B936DB-6ADE-4B00-BD8B-7B6D747FA0E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54412" y="368853"/>
            <a:ext cx="7124049" cy="61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3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B62A5-DDC1-4BD5-B582-C9040C2B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Bezitting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350655-63B3-4BBF-A25D-156B093BE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 het geld en goederen die een persoon heeft.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Voorbeelden </a:t>
            </a:r>
          </a:p>
          <a:p>
            <a:r>
              <a:rPr lang="nl-NL"/>
              <a:t>Auto </a:t>
            </a:r>
            <a:endParaRPr lang="nl-NL" dirty="0"/>
          </a:p>
          <a:p>
            <a:r>
              <a:rPr lang="nl-NL" dirty="0"/>
              <a:t>Huis </a:t>
            </a:r>
          </a:p>
          <a:p>
            <a:r>
              <a:rPr lang="nl-NL" dirty="0"/>
              <a:t>Stuk grond</a:t>
            </a:r>
          </a:p>
          <a:p>
            <a:r>
              <a:rPr lang="nl-NL" dirty="0"/>
              <a:t>Geld op de bank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3BE923A-FE7D-4221-B854-EC3D80183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926" y="2621080"/>
            <a:ext cx="4544148" cy="295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86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8AAB9-9A4C-451A-85D8-29039C8A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Schulden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FC1129-8AC0-4511-B949-2BD78C3D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geld dat jij een persoon, bedrijf of bank moet betalen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Bijvoorbeeld </a:t>
            </a:r>
          </a:p>
          <a:p>
            <a:r>
              <a:rPr lang="nl-NL" dirty="0"/>
              <a:t>Hypotheek </a:t>
            </a:r>
          </a:p>
          <a:p>
            <a:r>
              <a:rPr lang="nl-NL" dirty="0"/>
              <a:t>Geld boete </a:t>
            </a:r>
          </a:p>
          <a:p>
            <a:r>
              <a:rPr lang="nl-NL" dirty="0"/>
              <a:t>Af betalen van een product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F31F046-89B9-423F-94A0-C84325933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302" y="3400011"/>
            <a:ext cx="44577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1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3923EF-02D1-4EBE-A2D5-348A40DE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>
            <a:hlinkClick r:id="" action="ppaction://media"/>
            <a:extLst>
              <a:ext uri="{FF2B5EF4-FFF2-40B4-BE49-F238E27FC236}">
                <a16:creationId xmlns:a16="http://schemas.microsoft.com/office/drawing/2014/main" id="{0A9647FB-86BC-4C13-A6F7-A57332B0481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1206" y="289809"/>
            <a:ext cx="8028924" cy="602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C5E1D-3AA8-4518-AEE4-92C8156C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Begroting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834574-DAB3-4954-AA94-F74F12E13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begroting alle inkomen, uitgaven, bezittingen en schulden onder elkaar gezet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                                        begroting</a:t>
            </a:r>
          </a:p>
          <a:p>
            <a:pPr marL="0" indent="0">
              <a:buNone/>
            </a:pPr>
            <a:r>
              <a:rPr lang="nl-NL" dirty="0"/>
              <a:t>					inkomen – uitgaven </a:t>
            </a:r>
          </a:p>
          <a:p>
            <a:pPr marL="0" indent="0">
              <a:buNone/>
            </a:pPr>
            <a:r>
              <a:rPr lang="nl-NL" dirty="0"/>
              <a:t>  			         bezittingen – schulden    </a:t>
            </a:r>
          </a:p>
          <a:p>
            <a:pPr marL="0" indent="0">
              <a:buNone/>
            </a:pPr>
            <a:r>
              <a:rPr lang="nl-NL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3787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C5530-C7C9-459C-910A-5600A17F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>
            <a:hlinkClick r:id="" action="ppaction://media"/>
            <a:extLst>
              <a:ext uri="{FF2B5EF4-FFF2-40B4-BE49-F238E27FC236}">
                <a16:creationId xmlns:a16="http://schemas.microsoft.com/office/drawing/2014/main" id="{35D83A0B-0E5B-4AB1-863A-3C633BCA2C4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83153" y="337930"/>
            <a:ext cx="7785030" cy="583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756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159</Words>
  <Application>Microsoft Office PowerPoint</Application>
  <PresentationFormat>Breedbeeld</PresentationFormat>
  <Paragraphs>42</Paragraphs>
  <Slides>9</Slides>
  <Notes>0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BEGROTING </vt:lpstr>
      <vt:lpstr>INKOMEN </vt:lpstr>
      <vt:lpstr>Uitgaven </vt:lpstr>
      <vt:lpstr>PowerPoint-presentatie</vt:lpstr>
      <vt:lpstr>Bezitting </vt:lpstr>
      <vt:lpstr>Schulden </vt:lpstr>
      <vt:lpstr>PowerPoint-presentatie</vt:lpstr>
      <vt:lpstr>Begroting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BEGROTING </dc:title>
  <dc:creator>Shurenda Rojer</dc:creator>
  <cp:lastModifiedBy>Shurenda Rojer</cp:lastModifiedBy>
  <cp:revision>5</cp:revision>
  <dcterms:created xsi:type="dcterms:W3CDTF">2018-01-28T14:35:31Z</dcterms:created>
  <dcterms:modified xsi:type="dcterms:W3CDTF">2018-01-28T15:16:19Z</dcterms:modified>
</cp:coreProperties>
</file>